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b9X2BL6k1HhdBRdNgXMMoLdni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